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52520" cy="694332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7067"/>
            <a:ext cx="8458200" cy="973661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rgbClr val="FFFF00"/>
                </a:solidFill>
              </a:rPr>
              <a:t>Kokainovník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smtClean="0">
                <a:solidFill>
                  <a:srgbClr val="FFFF00"/>
                </a:solidFill>
              </a:rPr>
              <a:t>obyčajný - Koka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5860" y="5517232"/>
            <a:ext cx="6400800" cy="1752600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Marek </a:t>
            </a:r>
            <a:r>
              <a:rPr lang="sk-SK" dirty="0" err="1" smtClean="0">
                <a:solidFill>
                  <a:srgbClr val="FFFF00"/>
                </a:solidFill>
              </a:rPr>
              <a:t>Kačmár</a:t>
            </a:r>
            <a:endParaRPr lang="sk-SK" dirty="0" smtClean="0">
              <a:solidFill>
                <a:srgbClr val="FFFF00"/>
              </a:solidFill>
            </a:endParaRPr>
          </a:p>
          <a:p>
            <a:r>
              <a:rPr lang="sk-SK" dirty="0" smtClean="0">
                <a:solidFill>
                  <a:srgbClr val="FFFF00"/>
                </a:solidFill>
              </a:rPr>
              <a:t>3.A</a:t>
            </a:r>
            <a:endParaRPr lang="sk-SK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2400" dirty="0" smtClean="0"/>
          </a:p>
          <a:p>
            <a:endParaRPr lang="sk-SK" sz="2400" dirty="0"/>
          </a:p>
          <a:p>
            <a:r>
              <a:rPr lang="sk-SK" sz="2400" dirty="0" smtClean="0"/>
              <a:t>Koka </a:t>
            </a:r>
            <a:r>
              <a:rPr lang="sk-SK" sz="2400" dirty="0" smtClean="0"/>
              <a:t>je pôvodný ker z Ánd</a:t>
            </a:r>
          </a:p>
          <a:p>
            <a:r>
              <a:rPr lang="sk-SK" sz="2400" dirty="0" smtClean="0"/>
              <a:t>výška 2,5 </a:t>
            </a:r>
            <a:r>
              <a:rPr lang="sk-SK" sz="2400" dirty="0" smtClean="0"/>
              <a:t>metra</a:t>
            </a:r>
            <a:endParaRPr lang="sk-SK" sz="2400" dirty="0" smtClean="0"/>
          </a:p>
          <a:p>
            <a:r>
              <a:rPr lang="sk-SK" sz="2400" dirty="0" smtClean="0"/>
              <a:t>malé, zelené listy elipsovitého tvaru</a:t>
            </a:r>
          </a:p>
          <a:p>
            <a:r>
              <a:rPr lang="sk-SK" sz="2400" dirty="0" smtClean="0"/>
              <a:t>teplé a vlhké svahy od 800m do 2000 </a:t>
            </a:r>
            <a:r>
              <a:rPr lang="sk-SK" sz="2400" dirty="0" err="1" smtClean="0"/>
              <a:t>m.n.m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hlavnou zložkou je </a:t>
            </a:r>
            <a:r>
              <a:rPr lang="sk-SK" sz="2400" dirty="0" smtClean="0"/>
              <a:t>kokaín </a:t>
            </a:r>
            <a:r>
              <a:rPr lang="sk-SK" sz="2400" dirty="0" smtClean="0"/>
              <a:t>–alkaloid</a:t>
            </a:r>
          </a:p>
          <a:p>
            <a:r>
              <a:rPr lang="sk-SK" sz="2400" dirty="0" smtClean="0"/>
              <a:t>drogou sú listy</a:t>
            </a:r>
            <a:endParaRPr lang="sk-SK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Základná definícia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16746"/>
            <a:ext cx="3670561" cy="244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žuvanie </a:t>
            </a:r>
            <a:r>
              <a:rPr lang="sk-SK" sz="2400" dirty="0" smtClean="0"/>
              <a:t>listov v Južnej </a:t>
            </a:r>
            <a:r>
              <a:rPr lang="sk-SK" sz="2400" dirty="0" smtClean="0"/>
              <a:t>Amerike 4000 </a:t>
            </a:r>
            <a:r>
              <a:rPr lang="sk-SK" sz="2400" dirty="0" err="1" smtClean="0"/>
              <a:t>p.n.l</a:t>
            </a:r>
            <a:r>
              <a:rPr lang="sk-SK" sz="2400" dirty="0" smtClean="0"/>
              <a:t>. – Inkovia – Božská Droga Inkov</a:t>
            </a:r>
            <a:endParaRPr lang="sk-SK" sz="2400" dirty="0" smtClean="0"/>
          </a:p>
          <a:p>
            <a:r>
              <a:rPr lang="sk-SK" sz="2400" dirty="0" smtClean="0"/>
              <a:t>používaný pri náboženských ceremóniách</a:t>
            </a:r>
          </a:p>
          <a:p>
            <a:r>
              <a:rPr lang="sk-SK" sz="2400" dirty="0" smtClean="0"/>
              <a:t>prinesený do Európy pre svoje priaznivé účinky</a:t>
            </a:r>
          </a:p>
          <a:p>
            <a:r>
              <a:rPr lang="sk-SK" sz="2400" dirty="0" smtClean="0"/>
              <a:t>Albert </a:t>
            </a:r>
            <a:r>
              <a:rPr lang="sk-SK" sz="2400" dirty="0" err="1" smtClean="0"/>
              <a:t>Niemann</a:t>
            </a:r>
            <a:r>
              <a:rPr lang="sk-SK" sz="2400" dirty="0" smtClean="0"/>
              <a:t> objavil v roku 1859 kokaín </a:t>
            </a:r>
          </a:p>
          <a:p>
            <a:r>
              <a:rPr lang="sk-SK" sz="2400" dirty="0"/>
              <a:t>1904 </a:t>
            </a:r>
            <a:r>
              <a:rPr lang="sk-SK" sz="2400" dirty="0" err="1"/>
              <a:t>John</a:t>
            </a:r>
            <a:r>
              <a:rPr lang="sk-SK" sz="2400" dirty="0"/>
              <a:t> S. </a:t>
            </a:r>
            <a:r>
              <a:rPr lang="sk-SK" sz="2400" dirty="0" err="1"/>
              <a:t>Pempenton</a:t>
            </a:r>
            <a:r>
              <a:rPr lang="sk-SK" sz="2400" dirty="0"/>
              <a:t> vynašiel </a:t>
            </a:r>
            <a:r>
              <a:rPr lang="sk-SK" sz="2400" dirty="0" err="1" smtClean="0"/>
              <a:t>Coca-Colu</a:t>
            </a:r>
            <a:endParaRPr lang="sk-SK" sz="2400" dirty="0" smtClean="0"/>
          </a:p>
          <a:p>
            <a:endParaRPr lang="sk-SK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História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55709"/>
            <a:ext cx="4708004" cy="28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                                            </a:t>
            </a:r>
            <a:r>
              <a:rPr lang="sk-SK" sz="2400" dirty="0" smtClean="0"/>
              <a:t> </a:t>
            </a:r>
            <a:r>
              <a:rPr lang="sk-SK" sz="2800" dirty="0" smtClean="0"/>
              <a:t>C</a:t>
            </a:r>
            <a:r>
              <a:rPr lang="sk-SK" sz="2800" baseline="-25000" dirty="0" smtClean="0"/>
              <a:t>17</a:t>
            </a:r>
            <a:r>
              <a:rPr lang="sk-SK" sz="2800" dirty="0" smtClean="0"/>
              <a:t>H</a:t>
            </a:r>
            <a:r>
              <a:rPr lang="sk-SK" sz="2800" baseline="-25000" dirty="0" smtClean="0"/>
              <a:t>21</a:t>
            </a:r>
            <a:r>
              <a:rPr lang="sk-SK" sz="2800" dirty="0" smtClean="0"/>
              <a:t>NO</a:t>
            </a:r>
            <a:r>
              <a:rPr lang="sk-SK" sz="2800" baseline="-25000" dirty="0" smtClean="0"/>
              <a:t>4</a:t>
            </a:r>
            <a:endParaRPr lang="sk-SK" sz="2800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Tropánové</a:t>
            </a:r>
            <a:r>
              <a:rPr lang="sk-SK" dirty="0" smtClean="0"/>
              <a:t> </a:t>
            </a:r>
            <a:r>
              <a:rPr lang="sk-SK" dirty="0"/>
              <a:t>alkaloidy </a:t>
            </a:r>
            <a:r>
              <a:rPr lang="sk-SK" dirty="0" smtClean="0"/>
              <a:t>kokaín a </a:t>
            </a:r>
            <a:r>
              <a:rPr lang="sk-SK" dirty="0" err="1" smtClean="0"/>
              <a:t>cinamyl</a:t>
            </a:r>
            <a:r>
              <a:rPr lang="sk-SK" dirty="0" smtClean="0"/>
              <a:t>, </a:t>
            </a:r>
          </a:p>
          <a:p>
            <a:pPr marL="0" indent="0">
              <a:buNone/>
            </a:pPr>
            <a:r>
              <a:rPr lang="sk-SK" dirty="0" err="1" smtClean="0"/>
              <a:t>glykozidy</a:t>
            </a:r>
            <a:r>
              <a:rPr lang="sk-SK" dirty="0"/>
              <a:t>; kyselina </a:t>
            </a:r>
            <a:r>
              <a:rPr lang="sk-SK" dirty="0" err="1"/>
              <a:t>kokánová</a:t>
            </a:r>
            <a:r>
              <a:rPr lang="sk-SK" dirty="0"/>
              <a:t>; silica obsahujúca </a:t>
            </a:r>
            <a:r>
              <a:rPr lang="sk-SK" dirty="0" err="1"/>
              <a:t>metyl</a:t>
            </a:r>
            <a:r>
              <a:rPr lang="sk-SK" dirty="0"/>
              <a:t> </a:t>
            </a:r>
            <a:r>
              <a:rPr lang="sk-SK" dirty="0" err="1"/>
              <a:t>salicylát</a:t>
            </a:r>
            <a:r>
              <a:rPr lang="sk-SK" dirty="0"/>
              <a:t>; </a:t>
            </a:r>
            <a:r>
              <a:rPr lang="sk-SK" dirty="0" err="1" smtClean="0"/>
              <a:t>flavonoidy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Chemický obsah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75091"/>
            <a:ext cx="3006677" cy="16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000" dirty="0" smtClean="0"/>
              <a:t>povzbudzujúce</a:t>
            </a:r>
            <a:r>
              <a:rPr lang="sk-SK" sz="2000" dirty="0"/>
              <a:t>, anestetické a terapeutické </a:t>
            </a:r>
            <a:r>
              <a:rPr lang="sk-SK" sz="2000" dirty="0" smtClean="0"/>
              <a:t>účinky</a:t>
            </a:r>
          </a:p>
          <a:p>
            <a:r>
              <a:rPr lang="sk-SK" sz="2000" dirty="0"/>
              <a:t>znižuje hlad, smäd a </a:t>
            </a:r>
            <a:r>
              <a:rPr lang="sk-SK" sz="2000" dirty="0" smtClean="0"/>
              <a:t>únavu</a:t>
            </a:r>
          </a:p>
          <a:p>
            <a:r>
              <a:rPr lang="sk-SK" sz="2000" dirty="0" smtClean="0"/>
              <a:t>zvýšená frekvencia srdca a krvného tlaku</a:t>
            </a:r>
          </a:p>
          <a:p>
            <a:r>
              <a:rPr lang="sk-SK" sz="2000" dirty="0" smtClean="0"/>
              <a:t>po dlhodobom užívaní: extrémne sexuálne správanie, poruchy vnímania, myslenia, zvýšená hladina adrenalínu</a:t>
            </a:r>
          </a:p>
          <a:p>
            <a:r>
              <a:rPr lang="sk-SK" sz="2000" dirty="0" smtClean="0"/>
              <a:t>riziko infarktu už po prvom užití, riziko srdcových a pľúcnych ochorení</a:t>
            </a:r>
          </a:p>
          <a:p>
            <a:r>
              <a:rPr lang="sk-SK" sz="2000" dirty="0" smtClean="0"/>
              <a:t>v malých </a:t>
            </a:r>
            <a:r>
              <a:rPr lang="sk-SK" sz="2000" dirty="0"/>
              <a:t>množstvách </a:t>
            </a:r>
            <a:r>
              <a:rPr lang="sk-SK" sz="2000" dirty="0" smtClean="0"/>
              <a:t>sa získa </a:t>
            </a:r>
            <a:r>
              <a:rPr lang="sk-SK" sz="2000" dirty="0"/>
              <a:t>prežuvaním listov </a:t>
            </a:r>
            <a:r>
              <a:rPr lang="sk-SK" sz="2000" dirty="0" smtClean="0"/>
              <a:t>koky</a:t>
            </a:r>
          </a:p>
          <a:p>
            <a:r>
              <a:rPr lang="sk-SK" sz="2000" dirty="0" smtClean="0"/>
              <a:t>bol </a:t>
            </a:r>
            <a:r>
              <a:rPr lang="sk-SK" sz="2000" dirty="0"/>
              <a:t>používaný v armáde, ako </a:t>
            </a:r>
            <a:r>
              <a:rPr lang="sk-SK" sz="2000" dirty="0" smtClean="0"/>
              <a:t>anestetikum</a:t>
            </a:r>
          </a:p>
          <a:p>
            <a:r>
              <a:rPr lang="sk-SK" sz="2000" dirty="0"/>
              <a:t>kokaín bral aj </a:t>
            </a:r>
            <a:r>
              <a:rPr lang="sk-SK" sz="2000" dirty="0" err="1"/>
              <a:t>Winston</a:t>
            </a:r>
            <a:r>
              <a:rPr lang="sk-SK" sz="2000" dirty="0"/>
              <a:t> </a:t>
            </a:r>
            <a:r>
              <a:rPr lang="sk-SK" sz="2000" dirty="0" err="1"/>
              <a:t>Churchill</a:t>
            </a:r>
            <a:r>
              <a:rPr lang="sk-SK" sz="2000" dirty="0"/>
              <a:t> alebo aj kráľovná Viktória</a:t>
            </a:r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Kokaín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0648"/>
            <a:ext cx="3851920" cy="23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47480" y="1844824"/>
            <a:ext cx="8229600" cy="4525963"/>
          </a:xfrm>
        </p:spPr>
        <p:txBody>
          <a:bodyPr>
            <a:normAutofit lnSpcReduction="10000"/>
          </a:bodyPr>
          <a:lstStyle/>
          <a:p>
            <a:endParaRPr lang="sk-SK" sz="2400" dirty="0" smtClean="0"/>
          </a:p>
          <a:p>
            <a:pPr marL="109728" indent="0">
              <a:buNone/>
            </a:pPr>
            <a:endParaRPr lang="sk-SK" sz="2400" dirty="0" smtClean="0"/>
          </a:p>
          <a:p>
            <a:r>
              <a:rPr lang="sk-SK" sz="2400" dirty="0" smtClean="0"/>
              <a:t>kokaín v najhoršej podobe</a:t>
            </a:r>
          </a:p>
          <a:p>
            <a:r>
              <a:rPr lang="sk-SK" sz="2400" dirty="0" smtClean="0"/>
              <a:t>lacnejšia výroba a silnejší účinok</a:t>
            </a:r>
          </a:p>
          <a:p>
            <a:r>
              <a:rPr lang="sk-SK" sz="2400" dirty="0" smtClean="0"/>
              <a:t>kokaín sa rozrába s jedlou sódou a vodou</a:t>
            </a:r>
          </a:p>
          <a:p>
            <a:r>
              <a:rPr lang="sk-SK" sz="2400" dirty="0" smtClean="0">
                <a:sym typeface="Symbol"/>
              </a:rPr>
              <a:t> kryštáliky, ktoré sa fajčia</a:t>
            </a:r>
          </a:p>
          <a:p>
            <a:r>
              <a:rPr lang="sk-SK" sz="2400" dirty="0" smtClean="0">
                <a:sym typeface="Symbol"/>
              </a:rPr>
              <a:t>rýchlejšia </a:t>
            </a:r>
            <a:r>
              <a:rPr lang="sk-SK" sz="2400" dirty="0" err="1" smtClean="0">
                <a:sym typeface="Symbol"/>
              </a:rPr>
              <a:t>absorbcia</a:t>
            </a:r>
            <a:endParaRPr lang="sk-SK" sz="2400" dirty="0" smtClean="0">
              <a:sym typeface="Symbol"/>
            </a:endParaRPr>
          </a:p>
          <a:p>
            <a:r>
              <a:rPr lang="sk-SK" sz="2400" dirty="0" smtClean="0">
                <a:sym typeface="Symbol"/>
              </a:rPr>
              <a:t>účinok len na niekoľko minút – eufória, odvaha</a:t>
            </a:r>
          </a:p>
          <a:p>
            <a:r>
              <a:rPr lang="sk-SK" sz="2400" dirty="0" smtClean="0">
                <a:sym typeface="Symbol"/>
              </a:rPr>
              <a:t>po štvrťhodine – abstinenčné príznaky – samovražedné úmysly</a:t>
            </a:r>
          </a:p>
          <a:p>
            <a:r>
              <a:rPr lang="sk-SK" sz="2400" dirty="0" smtClean="0">
                <a:sym typeface="Symbol"/>
              </a:rPr>
              <a:t>kombinácia s inými drogami = smrť</a:t>
            </a:r>
            <a:endParaRPr lang="sk-SK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Crack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40"/>
            <a:ext cx="3385000" cy="234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r>
              <a:rPr lang="sk-SK" sz="2400" dirty="0" smtClean="0"/>
              <a:t>hnedý kolový, sladk</a:t>
            </a:r>
            <a:r>
              <a:rPr lang="sk-SK" sz="2400" dirty="0" smtClean="0"/>
              <a:t>ý nápoj, obsahuje oxid uhličitý</a:t>
            </a:r>
          </a:p>
          <a:p>
            <a:r>
              <a:rPr lang="sk-SK" sz="2400" dirty="0" smtClean="0"/>
              <a:t>vyrobená doktorom </a:t>
            </a:r>
            <a:r>
              <a:rPr lang="sk-SK" sz="2400" dirty="0" err="1" smtClean="0"/>
              <a:t>Johnom</a:t>
            </a:r>
            <a:r>
              <a:rPr lang="sk-SK" sz="2400" dirty="0" smtClean="0"/>
              <a:t> </a:t>
            </a:r>
            <a:r>
              <a:rPr lang="sk-SK" sz="2400" dirty="0" err="1"/>
              <a:t>Stith</a:t>
            </a:r>
            <a:r>
              <a:rPr lang="sk-SK" sz="2400" dirty="0"/>
              <a:t> </a:t>
            </a:r>
            <a:r>
              <a:rPr lang="sk-SK" sz="2400" dirty="0" err="1" smtClean="0"/>
              <a:t>Pembertonom</a:t>
            </a:r>
            <a:endParaRPr lang="sk-SK" sz="2400" dirty="0"/>
          </a:p>
          <a:p>
            <a:r>
              <a:rPr lang="sk-SK" sz="2400" dirty="0" smtClean="0"/>
              <a:t>inšpirácia nápojom </a:t>
            </a:r>
            <a:r>
              <a:rPr lang="sk-SK" sz="2400" dirty="0" err="1" smtClean="0"/>
              <a:t>Cocawine</a:t>
            </a:r>
            <a:endParaRPr lang="sk-SK" sz="2400" dirty="0" smtClean="0"/>
          </a:p>
          <a:p>
            <a:r>
              <a:rPr lang="sk-SK" sz="2400" dirty="0"/>
              <a:t>v minulosti sa do nej pridávali listy </a:t>
            </a:r>
            <a:r>
              <a:rPr lang="sk-SK" sz="2400" dirty="0" smtClean="0"/>
              <a:t>Koky</a:t>
            </a:r>
          </a:p>
          <a:p>
            <a:r>
              <a:rPr lang="sk-SK" sz="2400" dirty="0" smtClean="0"/>
              <a:t>pôvodne slúžila ako liek na bolesť brucha, hlavy, dokonca aj impotenciu</a:t>
            </a:r>
          </a:p>
          <a:p>
            <a:r>
              <a:rPr lang="sk-SK" sz="2400" dirty="0" smtClean="0"/>
              <a:t>dochucovaná kolovými </a:t>
            </a:r>
            <a:r>
              <a:rPr lang="sk-SK" sz="2400" dirty="0" err="1" smtClean="0"/>
              <a:t>orechami</a:t>
            </a:r>
            <a:r>
              <a:rPr lang="sk-SK" sz="2400" dirty="0"/>
              <a:t> </a:t>
            </a:r>
            <a:r>
              <a:rPr lang="sk-SK" sz="2400" dirty="0" smtClean="0"/>
              <a:t>- kofeín</a:t>
            </a:r>
            <a:endParaRPr lang="sk-SK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</a:t>
            </a:r>
            <a:r>
              <a:rPr lang="sk-SK" dirty="0" err="1" smtClean="0"/>
              <a:t>oka</a:t>
            </a:r>
            <a:r>
              <a:rPr lang="sk-SK" dirty="0" smtClean="0"/>
              <a:t> </a:t>
            </a:r>
            <a:r>
              <a:rPr lang="sk-SK" dirty="0" err="1" smtClean="0"/>
              <a:t>cola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3707904" cy="24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k-SK" sz="2000" dirty="0"/>
              <a:t>https://</a:t>
            </a:r>
            <a:r>
              <a:rPr lang="sk-SK" sz="2000" dirty="0" smtClean="0"/>
              <a:t>sk.wikipedia.org/wiki/Koka%C3%ADn</a:t>
            </a:r>
          </a:p>
          <a:p>
            <a:pPr marL="109728" indent="0">
              <a:buNone/>
            </a:pPr>
            <a:r>
              <a:rPr lang="sk-SK" sz="2000" dirty="0"/>
              <a:t>http://</a:t>
            </a:r>
            <a:r>
              <a:rPr lang="sk-SK" sz="2000" dirty="0" smtClean="0"/>
              <a:t>sotelozumaran.blog.sme.sk/c/358750/listy-koky-nie-su-droga.html</a:t>
            </a:r>
          </a:p>
          <a:p>
            <a:pPr marL="109728" indent="0">
              <a:buNone/>
            </a:pPr>
            <a:r>
              <a:rPr lang="sk-SK" sz="2000" dirty="0"/>
              <a:t>referaty.atlas.sk/prirodne-vedy/chemia/30609</a:t>
            </a:r>
            <a:r>
              <a:rPr lang="sk-SK" sz="2000" dirty="0" smtClean="0"/>
              <a:t>/</a:t>
            </a:r>
          </a:p>
          <a:p>
            <a:pPr marL="109728" indent="0">
              <a:buNone/>
            </a:pPr>
            <a:r>
              <a:rPr lang="sk-SK" sz="2000" dirty="0"/>
              <a:t>http://</a:t>
            </a:r>
            <a:r>
              <a:rPr lang="sk-SK" sz="2000" dirty="0" smtClean="0"/>
              <a:t>www.liecive.herba.sk/index.php/archiv/liecive-rastliny-2014/liecive-rastliny-3-2014/kokainovnik-obycajny-od-listov-koky-k-lokalnym-anestetikam</a:t>
            </a:r>
          </a:p>
          <a:p>
            <a:pPr marL="109728" indent="0">
              <a:buNone/>
            </a:pPr>
            <a:r>
              <a:rPr lang="sk-SK" sz="2000" dirty="0"/>
              <a:t>https://</a:t>
            </a:r>
            <a:r>
              <a:rPr lang="sk-SK" sz="2000" dirty="0" smtClean="0"/>
              <a:t>sk.wikipedia.org/wiki/Coca-Cola</a:t>
            </a:r>
          </a:p>
          <a:p>
            <a:pPr marL="109728" indent="0">
              <a:buNone/>
            </a:pPr>
            <a:r>
              <a:rPr lang="sk-SK" sz="2000" dirty="0"/>
              <a:t>https://sk.wikipedia.org/wiki/Krak_%28koka%C3%ADn%29</a:t>
            </a:r>
            <a:endParaRPr lang="sk-SK" sz="2000" dirty="0" smtClean="0"/>
          </a:p>
          <a:p>
            <a:pPr marL="109728" indent="0">
              <a:buNone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02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1199315"/>
            <a:ext cx="6120680" cy="866076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6000" dirty="0" smtClean="0">
                <a:solidFill>
                  <a:schemeClr val="bg1"/>
                </a:solidFill>
              </a:rPr>
              <a:t>Ďakujem za pozornosť.</a:t>
            </a:r>
            <a:endParaRPr lang="sk-SK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321</TotalTime>
  <Words>234</Words>
  <Application>Microsoft Office PowerPoint</Application>
  <PresentationFormat>Prezentácia na obrazovke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Hala</vt:lpstr>
      <vt:lpstr>Kokainovník obyčajný - Koka</vt:lpstr>
      <vt:lpstr>Základná definícia</vt:lpstr>
      <vt:lpstr>História</vt:lpstr>
      <vt:lpstr>Chemický obsah</vt:lpstr>
      <vt:lpstr>Kokaín</vt:lpstr>
      <vt:lpstr>Crack</vt:lpstr>
      <vt:lpstr>Coka cola</vt:lpstr>
      <vt:lpstr>Zdroje</vt:lpstr>
      <vt:lpstr>Ďakujem za pozornosť.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Kokainovník obyčajný - Koka</dc:title>
  <dc:creator>AMD</dc:creator>
  <cp:lastModifiedBy>AMD</cp:lastModifiedBy>
  <cp:revision>18</cp:revision>
  <dcterms:created xsi:type="dcterms:W3CDTF">2015-11-24T17:29:47Z</dcterms:created>
  <dcterms:modified xsi:type="dcterms:W3CDTF">2015-11-26T21:17:05Z</dcterms:modified>
</cp:coreProperties>
</file>